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77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microsoft.com/office/2015/10/relationships/revisionInfo" Target="revisionInfo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A73268-C37F-46C7-97A9-92A89BB94CB7}" type="datetimeFigureOut">
              <a:rPr lang="en-US" smtClean="0"/>
              <a:t>5/29/2017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3DA66-119A-4931-905D-D6A99876CA4D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263487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A73268-C37F-46C7-97A9-92A89BB94CB7}" type="datetimeFigureOut">
              <a:rPr lang="en-US" smtClean="0"/>
              <a:t>5/29/2017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3DA66-119A-4931-905D-D6A99876CA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08961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A73268-C37F-46C7-97A9-92A89BB94CB7}" type="datetimeFigureOut">
              <a:rPr lang="en-US" smtClean="0"/>
              <a:t>5/29/2017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3DA66-119A-4931-905D-D6A99876CA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81126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A73268-C37F-46C7-97A9-92A89BB94CB7}" type="datetimeFigureOut">
              <a:rPr lang="en-US" smtClean="0"/>
              <a:t>5/29/2017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3DA66-119A-4931-905D-D6A99876CA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04943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A73268-C37F-46C7-97A9-92A89BB94CB7}" type="datetimeFigureOut">
              <a:rPr lang="en-US" smtClean="0"/>
              <a:t>5/29/2017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3DA66-119A-4931-905D-D6A99876CA4D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556898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A73268-C37F-46C7-97A9-92A89BB94CB7}" type="datetimeFigureOut">
              <a:rPr lang="en-US" smtClean="0"/>
              <a:t>5/29/2017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3DA66-119A-4931-905D-D6A99876CA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644268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A73268-C37F-46C7-97A9-92A89BB94CB7}" type="datetimeFigureOut">
              <a:rPr lang="en-US" smtClean="0"/>
              <a:t>5/29/2017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3DA66-119A-4931-905D-D6A99876CA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875623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A73268-C37F-46C7-97A9-92A89BB94CB7}" type="datetimeFigureOut">
              <a:rPr lang="en-US" smtClean="0"/>
              <a:t>5/29/2017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3DA66-119A-4931-905D-D6A99876CA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25859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A73268-C37F-46C7-97A9-92A89BB94CB7}" type="datetimeFigureOut">
              <a:rPr lang="en-US" smtClean="0"/>
              <a:t>5/29/2017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3DA66-119A-4931-905D-D6A99876CA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30478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2CA73268-C37F-46C7-97A9-92A89BB94CB7}" type="datetimeFigureOut">
              <a:rPr lang="en-US" smtClean="0"/>
              <a:t>5/29/2017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353DA66-119A-4931-905D-D6A99876CA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024132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A73268-C37F-46C7-97A9-92A89BB94CB7}" type="datetimeFigureOut">
              <a:rPr lang="en-US" smtClean="0"/>
              <a:t>5/29/2017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3DA66-119A-4931-905D-D6A99876CA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58011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2CA73268-C37F-46C7-97A9-92A89BB94CB7}" type="datetimeFigureOut">
              <a:rPr lang="en-US" smtClean="0"/>
              <a:t>5/29/2017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1353DA66-119A-4931-905D-D6A99876CA4D}" type="slidenum">
              <a:rPr lang="en-US" smtClean="0"/>
              <a:t>‹#›</a:t>
            </a:fld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15069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78" r:id="rId1"/>
    <p:sldLayoutId id="2147483979" r:id="rId2"/>
    <p:sldLayoutId id="2147483980" r:id="rId3"/>
    <p:sldLayoutId id="2147483981" r:id="rId4"/>
    <p:sldLayoutId id="2147483982" r:id="rId5"/>
    <p:sldLayoutId id="2147483983" r:id="rId6"/>
    <p:sldLayoutId id="2147483984" r:id="rId7"/>
    <p:sldLayoutId id="2147483985" r:id="rId8"/>
    <p:sldLayoutId id="2147483986" r:id="rId9"/>
    <p:sldLayoutId id="2147483987" r:id="rId10"/>
    <p:sldLayoutId id="2147483988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en-US" dirty="0"/>
              <a:t>Trade Secrets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Overview</a:t>
            </a:r>
          </a:p>
        </p:txBody>
      </p:sp>
    </p:spTree>
    <p:extLst>
      <p:ext uri="{BB962C8B-B14F-4D97-AF65-F5344CB8AC3E}">
        <p14:creationId xmlns:p14="http://schemas.microsoft.com/office/powerpoint/2010/main" val="27949790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What is Trade Secret Protection?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2800" dirty="0"/>
              <a:t>Alternate source of protection to patent and trademark law.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800" dirty="0"/>
              <a:t>The subject matter of a trade secret is valuable because it is not generally disclosed to the public.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800" dirty="0"/>
              <a:t>Distinguish from trademarks and patents where the information is </a:t>
            </a:r>
            <a:r>
              <a:rPr lang="en-US" sz="2800" i="1" dirty="0"/>
              <a:t>available to the public</a:t>
            </a:r>
            <a:r>
              <a:rPr lang="en-US" sz="2800" dirty="0"/>
              <a:t>.</a:t>
            </a:r>
          </a:p>
          <a:p>
            <a:pPr marL="0" indent="0">
              <a:buNone/>
            </a:pP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36472989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Criteria For Trade Secrets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2800" dirty="0"/>
              <a:t>The information has independent economic value because it is not publicly available or known. (Note that if the information is readily ascertainable to others in industry, then it is not a trade secret).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800" i="1" dirty="0"/>
              <a:t>The owner must take reasonable steps to keep the information secret.  </a:t>
            </a:r>
          </a:p>
        </p:txBody>
      </p:sp>
    </p:spTree>
    <p:extLst>
      <p:ext uri="{BB962C8B-B14F-4D97-AF65-F5344CB8AC3E}">
        <p14:creationId xmlns:p14="http://schemas.microsoft.com/office/powerpoint/2010/main" val="29007337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Advantages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2800" dirty="0"/>
              <a:t>Indefinite future protection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800" dirty="0"/>
              <a:t>No requirements of “novelty” or “tangibility”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800" dirty="0"/>
              <a:t>Do not need to file an application for protection</a:t>
            </a:r>
          </a:p>
        </p:txBody>
      </p:sp>
    </p:spTree>
    <p:extLst>
      <p:ext uri="{BB962C8B-B14F-4D97-AF65-F5344CB8AC3E}">
        <p14:creationId xmlns:p14="http://schemas.microsoft.com/office/powerpoint/2010/main" val="571116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Disadvantages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2800" dirty="0"/>
              <a:t>Trade Secret law protections kick in only after a misappropriation or threatened misappropriation of the trade secret occurs.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800" dirty="0"/>
              <a:t>Distinguish from protection afforded by patent and trademark law.</a:t>
            </a:r>
          </a:p>
        </p:txBody>
      </p:sp>
    </p:spTree>
    <p:extLst>
      <p:ext uri="{BB962C8B-B14F-4D97-AF65-F5344CB8AC3E}">
        <p14:creationId xmlns:p14="http://schemas.microsoft.com/office/powerpoint/2010/main" val="3810900101"/>
      </p:ext>
    </p:extLst>
  </p:cSld>
  <p:clrMapOvr>
    <a:masterClrMapping/>
  </p:clrMapOvr>
</p:sld>
</file>

<file path=ppt/theme/theme1.xml><?xml version="1.0" encoding="utf-8"?>
<a:theme xmlns:a="http://schemas.openxmlformats.org/drawingml/2006/main" name="Retrospect">
  <a:themeElements>
    <a:clrScheme name="Retrospect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119</TotalTime>
  <Words>158</Words>
  <Application>Microsoft Office PowerPoint</Application>
  <PresentationFormat>Widescreen</PresentationFormat>
  <Paragraphs>16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Calibri</vt:lpstr>
      <vt:lpstr>Calibri Light</vt:lpstr>
      <vt:lpstr>Wingdings</vt:lpstr>
      <vt:lpstr>Retrospect</vt:lpstr>
      <vt:lpstr>Trade Secrets</vt:lpstr>
      <vt:lpstr>What is Trade Secret Protection?</vt:lpstr>
      <vt:lpstr>Criteria For Trade Secrets</vt:lpstr>
      <vt:lpstr>Advantages</vt:lpstr>
      <vt:lpstr>Disadvantages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PATENTS</dc:title>
  <dc:creator>Dana Nasser</dc:creator>
  <cp:lastModifiedBy>Dana Nasser</cp:lastModifiedBy>
  <cp:revision>14</cp:revision>
  <dcterms:created xsi:type="dcterms:W3CDTF">2017-03-19T22:38:39Z</dcterms:created>
  <dcterms:modified xsi:type="dcterms:W3CDTF">2017-05-30T03:53:36Z</dcterms:modified>
</cp:coreProperties>
</file>